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The Seasons Bold" charset="1" panose="00000000000000000000"/>
      <p:regular r:id="rId11"/>
    </p:embeddedFont>
    <p:embeddedFont>
      <p:font typeface="The Seasons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jpeg" Type="http://schemas.openxmlformats.org/officeDocument/2006/relationships/image"/><Relationship Id="rId5" Target="../media/VAGRikcqPck.mp4" Type="http://schemas.openxmlformats.org/officeDocument/2006/relationships/video"/><Relationship Id="rId6" Target="../media/VAGRikcqPck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992151"/>
            <a:ext cx="18288000" cy="2294849"/>
            <a:chOff x="0" y="0"/>
            <a:chExt cx="6186311" cy="77628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776282"/>
            </a:xfrm>
            <a:custGeom>
              <a:avLst/>
              <a:gdLst/>
              <a:ahLst/>
              <a:cxnLst/>
              <a:rect r="r" b="b" t="t" l="l"/>
              <a:pathLst>
                <a:path h="77628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776282"/>
                  </a:lnTo>
                  <a:lnTo>
                    <a:pt x="0" y="776282"/>
                  </a:lnTo>
                  <a:close/>
                </a:path>
              </a:pathLst>
            </a:custGeom>
            <a:solidFill>
              <a:srgbClr val="C8A88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365539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3727850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4788131" y="0"/>
                </a:moveTo>
                <a:lnTo>
                  <a:pt x="0" y="0"/>
                </a:lnTo>
                <a:lnTo>
                  <a:pt x="0" y="10287000"/>
                </a:lnTo>
                <a:lnTo>
                  <a:pt x="4788131" y="10287000"/>
                </a:lnTo>
                <a:lnTo>
                  <a:pt x="478813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84897" y="-1879430"/>
            <a:ext cx="4837564" cy="4954675"/>
          </a:xfrm>
          <a:custGeom>
            <a:avLst/>
            <a:gdLst/>
            <a:ahLst/>
            <a:cxnLst/>
            <a:rect r="r" b="b" t="t" l="l"/>
            <a:pathLst>
              <a:path h="4954675" w="4837564">
                <a:moveTo>
                  <a:pt x="0" y="0"/>
                </a:moveTo>
                <a:lnTo>
                  <a:pt x="4837564" y="0"/>
                </a:lnTo>
                <a:lnTo>
                  <a:pt x="4837564" y="4954675"/>
                </a:lnTo>
                <a:lnTo>
                  <a:pt x="0" y="49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7981" y="0"/>
            <a:ext cx="4788131" cy="10287000"/>
          </a:xfrm>
          <a:custGeom>
            <a:avLst/>
            <a:gdLst/>
            <a:ahLst/>
            <a:cxnLst/>
            <a:rect r="r" b="b" t="t" l="l"/>
            <a:pathLst>
              <a:path h="10287000" w="4788131">
                <a:moveTo>
                  <a:pt x="0" y="0"/>
                </a:moveTo>
                <a:lnTo>
                  <a:pt x="4788131" y="0"/>
                </a:lnTo>
                <a:lnTo>
                  <a:pt x="47881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30870" y="3804090"/>
            <a:ext cx="9426261" cy="291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6"/>
              </a:lnSpc>
            </a:pPr>
            <a:r>
              <a:rPr lang="en-US" b="true" sz="13099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STREAMING DE FILMES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60150" y="8603511"/>
            <a:ext cx="10116447" cy="91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sz="5040">
                <a:solidFill>
                  <a:srgbClr val="1F222B"/>
                </a:solidFill>
                <a:latin typeface="The Seasons"/>
                <a:ea typeface="The Seasons"/>
                <a:cs typeface="The Seasons"/>
                <a:sym typeface="The Seasons"/>
              </a:rPr>
              <a:t>Arthur Rodrigues de Lima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306055" y="3075245"/>
            <a:ext cx="2807692" cy="6251946"/>
          </a:xfrm>
          <a:custGeom>
            <a:avLst/>
            <a:gdLst/>
            <a:ahLst/>
            <a:cxnLst/>
            <a:rect r="r" b="b" t="t" l="l"/>
            <a:pathLst>
              <a:path h="6251946" w="2807692">
                <a:moveTo>
                  <a:pt x="2807692" y="0"/>
                </a:moveTo>
                <a:lnTo>
                  <a:pt x="0" y="0"/>
                </a:lnTo>
                <a:lnTo>
                  <a:pt x="0" y="6251946"/>
                </a:lnTo>
                <a:lnTo>
                  <a:pt x="2807692" y="6251946"/>
                </a:lnTo>
                <a:lnTo>
                  <a:pt x="28076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32095" y="3454046"/>
            <a:ext cx="3182809" cy="6251946"/>
          </a:xfrm>
          <a:custGeom>
            <a:avLst/>
            <a:gdLst/>
            <a:ahLst/>
            <a:cxnLst/>
            <a:rect r="r" b="b" t="t" l="l"/>
            <a:pathLst>
              <a:path h="6251946" w="3182809">
                <a:moveTo>
                  <a:pt x="0" y="0"/>
                </a:moveTo>
                <a:lnTo>
                  <a:pt x="3182808" y="0"/>
                </a:lnTo>
                <a:lnTo>
                  <a:pt x="3182808" y="6251945"/>
                </a:lnTo>
                <a:lnTo>
                  <a:pt x="0" y="6251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60399">
            <a:off x="9927942" y="1639645"/>
            <a:ext cx="12500266" cy="6568321"/>
          </a:xfrm>
          <a:custGeom>
            <a:avLst/>
            <a:gdLst/>
            <a:ahLst/>
            <a:cxnLst/>
            <a:rect r="r" b="b" t="t" l="l"/>
            <a:pathLst>
              <a:path h="6568321" w="12500266">
                <a:moveTo>
                  <a:pt x="0" y="0"/>
                </a:moveTo>
                <a:lnTo>
                  <a:pt x="12500266" y="0"/>
                </a:lnTo>
                <a:lnTo>
                  <a:pt x="12500266" y="6568322"/>
                </a:lnTo>
                <a:lnTo>
                  <a:pt x="0" y="656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3412" y="1853040"/>
            <a:ext cx="9752544" cy="4669031"/>
          </a:xfrm>
          <a:custGeom>
            <a:avLst/>
            <a:gdLst/>
            <a:ahLst/>
            <a:cxnLst/>
            <a:rect r="r" b="b" t="t" l="l"/>
            <a:pathLst>
              <a:path h="4669031" w="9752544">
                <a:moveTo>
                  <a:pt x="0" y="0"/>
                </a:moveTo>
                <a:lnTo>
                  <a:pt x="9752544" y="0"/>
                </a:lnTo>
                <a:lnTo>
                  <a:pt x="9752544" y="4669031"/>
                </a:lnTo>
                <a:lnTo>
                  <a:pt x="0" y="466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70256" y="4437256"/>
            <a:ext cx="8801330" cy="4169630"/>
          </a:xfrm>
          <a:custGeom>
            <a:avLst/>
            <a:gdLst/>
            <a:ahLst/>
            <a:cxnLst/>
            <a:rect r="r" b="b" t="t" l="l"/>
            <a:pathLst>
              <a:path h="4169630" w="8801330">
                <a:moveTo>
                  <a:pt x="0" y="0"/>
                </a:moveTo>
                <a:lnTo>
                  <a:pt x="8801331" y="0"/>
                </a:lnTo>
                <a:lnTo>
                  <a:pt x="8801331" y="4169630"/>
                </a:lnTo>
                <a:lnTo>
                  <a:pt x="0" y="4169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19684" y="604123"/>
            <a:ext cx="7648632" cy="992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1"/>
              </a:lnSpc>
            </a:pPr>
            <a:r>
              <a:rPr lang="en-US" b="true" sz="7331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PAGINA  INICIAL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45240">
            <a:off x="15720794" y="2440164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6"/>
                </a:lnTo>
                <a:lnTo>
                  <a:pt x="0" y="6267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8496" y="956244"/>
            <a:ext cx="14271009" cy="108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9"/>
              </a:lnSpc>
            </a:pPr>
            <a:r>
              <a:rPr lang="en-US" b="true" sz="8022">
                <a:solidFill>
                  <a:srgbClr val="D1B266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PAGINA DE CADASTRO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2445240">
            <a:off x="-7496004" y="-429299"/>
            <a:ext cx="11684508" cy="6267145"/>
          </a:xfrm>
          <a:custGeom>
            <a:avLst/>
            <a:gdLst/>
            <a:ahLst/>
            <a:cxnLst/>
            <a:rect r="r" b="b" t="t" l="l"/>
            <a:pathLst>
              <a:path h="6267145" w="11684508">
                <a:moveTo>
                  <a:pt x="0" y="0"/>
                </a:moveTo>
                <a:lnTo>
                  <a:pt x="11684508" y="0"/>
                </a:lnTo>
                <a:lnTo>
                  <a:pt x="11684508" y="6267145"/>
                </a:lnTo>
                <a:lnTo>
                  <a:pt x="0" y="6267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665" y="2040460"/>
            <a:ext cx="15937819" cy="7630231"/>
          </a:xfrm>
          <a:custGeom>
            <a:avLst/>
            <a:gdLst/>
            <a:ahLst/>
            <a:cxnLst/>
            <a:rect r="r" b="b" t="t" l="l"/>
            <a:pathLst>
              <a:path h="7630231" w="15937819">
                <a:moveTo>
                  <a:pt x="0" y="0"/>
                </a:moveTo>
                <a:lnTo>
                  <a:pt x="15937819" y="0"/>
                </a:lnTo>
                <a:lnTo>
                  <a:pt x="15937819" y="7630231"/>
                </a:lnTo>
                <a:lnTo>
                  <a:pt x="0" y="7630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A88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78317"/>
            <a:ext cx="11655340" cy="125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8"/>
              </a:lnSpc>
            </a:pPr>
            <a:r>
              <a:rPr lang="en-US" b="true" sz="9305">
                <a:solidFill>
                  <a:srgbClr val="1F222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PAGINA DE EDIÇÃO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684040" y="1028700"/>
            <a:ext cx="5359236" cy="7036635"/>
          </a:xfrm>
          <a:custGeom>
            <a:avLst/>
            <a:gdLst/>
            <a:ahLst/>
            <a:cxnLst/>
            <a:rect r="r" b="b" t="t" l="l"/>
            <a:pathLst>
              <a:path h="7036635" w="5359236">
                <a:moveTo>
                  <a:pt x="0" y="0"/>
                </a:moveTo>
                <a:lnTo>
                  <a:pt x="5359236" y="0"/>
                </a:lnTo>
                <a:lnTo>
                  <a:pt x="5359236" y="7036635"/>
                </a:lnTo>
                <a:lnTo>
                  <a:pt x="0" y="70366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855" y="2658104"/>
            <a:ext cx="14948991" cy="7026026"/>
          </a:xfrm>
          <a:custGeom>
            <a:avLst/>
            <a:gdLst/>
            <a:ahLst/>
            <a:cxnLst/>
            <a:rect r="r" b="b" t="t" l="l"/>
            <a:pathLst>
              <a:path h="7026026" w="14948991">
                <a:moveTo>
                  <a:pt x="0" y="0"/>
                </a:moveTo>
                <a:lnTo>
                  <a:pt x="14948991" y="0"/>
                </a:lnTo>
                <a:lnTo>
                  <a:pt x="14948991" y="7026026"/>
                </a:lnTo>
                <a:lnTo>
                  <a:pt x="0" y="7026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F1A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43551">
            <a:off x="10651920" y="236527"/>
            <a:ext cx="10242174" cy="7337121"/>
          </a:xfrm>
          <a:custGeom>
            <a:avLst/>
            <a:gdLst/>
            <a:ahLst/>
            <a:cxnLst/>
            <a:rect r="r" b="b" t="t" l="l"/>
            <a:pathLst>
              <a:path h="7337121" w="10242174">
                <a:moveTo>
                  <a:pt x="0" y="0"/>
                </a:moveTo>
                <a:lnTo>
                  <a:pt x="10242174" y="0"/>
                </a:lnTo>
                <a:lnTo>
                  <a:pt x="10242174" y="7337121"/>
                </a:lnTo>
                <a:lnTo>
                  <a:pt x="0" y="7337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01058" y="1136312"/>
            <a:ext cx="15085885" cy="8014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DAGRitRGvGo</dc:identifier>
  <dcterms:modified xsi:type="dcterms:W3CDTF">2011-08-01T06:04:30Z</dcterms:modified>
  <cp:revision>1</cp:revision>
  <dc:title>all abou t theater</dc:title>
</cp:coreProperties>
</file>